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5152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3090862"/>
            <a:ext cx="1163002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2825" y="836712"/>
            <a:ext cx="10868025" cy="3943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6520" y="4630320"/>
            <a:ext cx="3009800" cy="2175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75520" y="836712"/>
            <a:ext cx="6762750" cy="5863530"/>
            <a:chOff x="1847528" y="188640"/>
            <a:chExt cx="6762750" cy="586353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9536" y="188640"/>
              <a:ext cx="6134100" cy="4162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47528" y="4509120"/>
              <a:ext cx="6762750" cy="1543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3106"/>
          <a:stretch/>
        </p:blipFill>
        <p:spPr>
          <a:xfrm>
            <a:off x="623392" y="1344159"/>
            <a:ext cx="10801200" cy="5325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925175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3781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4293096"/>
            <a:ext cx="3924300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87488" y="260648"/>
            <a:ext cx="8888362" cy="6410522"/>
            <a:chOff x="1271464" y="0"/>
            <a:chExt cx="9896475" cy="66949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0"/>
              <a:ext cx="6657975" cy="3438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3284984"/>
              <a:ext cx="9896475" cy="34099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836712"/>
            <a:ext cx="9520136" cy="489404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6174" r="-612"/>
          <a:stretch/>
        </p:blipFill>
        <p:spPr>
          <a:xfrm>
            <a:off x="7608168" y="4870746"/>
            <a:ext cx="2912121" cy="1998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03512" y="836712"/>
            <a:ext cx="7272809" cy="5832648"/>
            <a:chOff x="1343472" y="2116"/>
            <a:chExt cx="7272809" cy="58326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3472" y="2116"/>
              <a:ext cx="6448425" cy="4133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r="450" b="9900"/>
            <a:stretch/>
          </p:blipFill>
          <p:spPr>
            <a:xfrm>
              <a:off x="1343473" y="4135522"/>
              <a:ext cx="7272808" cy="16992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72515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836712"/>
            <a:ext cx="10765928" cy="3153970"/>
            <a:chOff x="263352" y="1268760"/>
            <a:chExt cx="11630025" cy="37300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30025" cy="2933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6801" y="4179644"/>
              <a:ext cx="9763125" cy="81915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7848" y="3893404"/>
            <a:ext cx="3553072" cy="2964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47528" y="332656"/>
            <a:ext cx="7372350" cy="6425177"/>
            <a:chOff x="2284953" y="-6121"/>
            <a:chExt cx="7372350" cy="642517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84953" y="-6121"/>
              <a:ext cx="4686300" cy="5419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84953" y="5733256"/>
              <a:ext cx="7372350" cy="685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062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1</Words>
  <Application>Microsoft Office PowerPoint</Application>
  <PresentationFormat>宽屏</PresentationFormat>
  <Paragraphs>1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2026-01-15T03:20:06Z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